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A0BDA4-0279-451C-ACCC-6377AE3E4F3F}" v="11" dt="2023-09-21T00:13:27.6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4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本間 健太" userId="813380cea38d7f3d" providerId="LiveId" clId="{62A0BDA4-0279-451C-ACCC-6377AE3E4F3F}"/>
    <pc:docChg chg="custSel addSld modSld">
      <pc:chgData name="本間 健太" userId="813380cea38d7f3d" providerId="LiveId" clId="{62A0BDA4-0279-451C-ACCC-6377AE3E4F3F}" dt="2023-09-21T00:13:27.638" v="88" actId="403"/>
      <pc:docMkLst>
        <pc:docMk/>
      </pc:docMkLst>
      <pc:sldChg chg="addSp delSp modSp new mod">
        <pc:chgData name="本間 健太" userId="813380cea38d7f3d" providerId="LiveId" clId="{62A0BDA4-0279-451C-ACCC-6377AE3E4F3F}" dt="2023-09-21T00:13:27.638" v="88" actId="403"/>
        <pc:sldMkLst>
          <pc:docMk/>
          <pc:sldMk cId="3268529249" sldId="256"/>
        </pc:sldMkLst>
        <pc:spChg chg="add del mod">
          <ac:chgData name="本間 健太" userId="813380cea38d7f3d" providerId="LiveId" clId="{62A0BDA4-0279-451C-ACCC-6377AE3E4F3F}" dt="2023-09-21T00:12:03.446" v="5" actId="478"/>
          <ac:spMkLst>
            <pc:docMk/>
            <pc:sldMk cId="3268529249" sldId="256"/>
            <ac:spMk id="2" creationId="{5B66F6E7-BE9B-76FB-EA07-E98633A747ED}"/>
          </ac:spMkLst>
        </pc:spChg>
        <pc:spChg chg="add mod">
          <ac:chgData name="本間 健太" userId="813380cea38d7f3d" providerId="LiveId" clId="{62A0BDA4-0279-451C-ACCC-6377AE3E4F3F}" dt="2023-09-21T00:12:21.319" v="11" actId="20577"/>
          <ac:spMkLst>
            <pc:docMk/>
            <pc:sldMk cId="3268529249" sldId="256"/>
            <ac:spMk id="3" creationId="{6208E82A-9EE8-46CB-836C-0D16472B1D9C}"/>
          </ac:spMkLst>
        </pc:spChg>
        <pc:spChg chg="add mod">
          <ac:chgData name="本間 健太" userId="813380cea38d7f3d" providerId="LiveId" clId="{62A0BDA4-0279-451C-ACCC-6377AE3E4F3F}" dt="2023-09-21T00:13:27.638" v="88" actId="403"/>
          <ac:spMkLst>
            <pc:docMk/>
            <pc:sldMk cId="3268529249" sldId="256"/>
            <ac:spMk id="4" creationId="{0C0261EF-AAD0-836D-1868-4240795483E2}"/>
          </ac:spMkLst>
        </pc:spChg>
      </pc:sldChg>
      <pc:sldChg chg="addSp modSp new mod">
        <pc:chgData name="本間 健太" userId="813380cea38d7f3d" providerId="LiveId" clId="{62A0BDA4-0279-451C-ACCC-6377AE3E4F3F}" dt="2023-09-21T00:13:03.487" v="48" actId="20577"/>
        <pc:sldMkLst>
          <pc:docMk/>
          <pc:sldMk cId="2088225422" sldId="257"/>
        </pc:sldMkLst>
        <pc:spChg chg="add mod">
          <ac:chgData name="本間 健太" userId="813380cea38d7f3d" providerId="LiveId" clId="{62A0BDA4-0279-451C-ACCC-6377AE3E4F3F}" dt="2023-09-21T00:12:46.185" v="14" actId="1076"/>
          <ac:spMkLst>
            <pc:docMk/>
            <pc:sldMk cId="2088225422" sldId="257"/>
            <ac:spMk id="2" creationId="{407C803A-2CE8-AFBE-93A7-0CB1BBB5B13A}"/>
          </ac:spMkLst>
        </pc:spChg>
        <pc:spChg chg="add mod">
          <ac:chgData name="本間 健太" userId="813380cea38d7f3d" providerId="LiveId" clId="{62A0BDA4-0279-451C-ACCC-6377AE3E4F3F}" dt="2023-09-21T00:13:03.487" v="48" actId="20577"/>
          <ac:spMkLst>
            <pc:docMk/>
            <pc:sldMk cId="2088225422" sldId="257"/>
            <ac:spMk id="3" creationId="{A8C1BC96-14F2-1466-754E-343E7DD4451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3AC6F0-A465-5993-FF7F-852D79126E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23475F3-F1B1-C87B-7664-E57787BD67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EDECF6-A010-5487-B8FA-EF5592A85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0A06-2F5C-4933-AFA6-58FBFE2982A5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519081-9DE1-372B-32B4-4E8D05DF0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7856A8-C39B-D949-0D1C-13C12C2A9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66E51-8F5F-4D05-99A5-CA5A921DB8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0448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51EF4D-DA34-3A5E-BBA0-1F7113A93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E97E346-8367-A9F3-FD72-40A1A52218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1A8C2B-2F13-3A2B-9C44-7EC337F79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0A06-2F5C-4933-AFA6-58FBFE2982A5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88EBD3-BB69-B41F-C092-E4833F315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393B6E-D9C3-8028-BBBC-98724E383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66E51-8F5F-4D05-99A5-CA5A921DB8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28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DA26CCD-78B3-A1AC-8EDD-631B6658A1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28A3A33-A870-385C-8846-9F135FAE3B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383FB7-23D8-90B9-4056-D85358614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0A06-2F5C-4933-AFA6-58FBFE2982A5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F155EF-596E-5579-515E-833928938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40FC2F-0A13-262F-5459-DC833DB6E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66E51-8F5F-4D05-99A5-CA5A921DB8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9637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F8F0B5-3699-F7C3-1F11-083EF40D8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977722D-A7E3-A071-9BA9-425CDFFDB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B3D938-D0E3-6119-BDB6-17B0F27EF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0A06-2F5C-4933-AFA6-58FBFE2982A5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CE5B3B-AD9E-13C9-FADC-7D31252AF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84603D-DE36-35BA-8F02-26C2FC35B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66E51-8F5F-4D05-99A5-CA5A921DB8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439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41BB37-7297-A035-AE5E-622913217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53A9A25-2878-9EF4-9251-A6768E8B0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A492BC-21FB-43F9-3240-7B5243EBC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0A06-2F5C-4933-AFA6-58FBFE2982A5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E81D6B-CBB7-A30C-EFEC-81BBAC3E6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95DA28-F7B2-A222-0868-AFB0C7157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66E51-8F5F-4D05-99A5-CA5A921DB8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9576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142AF8-82C3-1FDC-2791-1FBBB78E0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8071768-F361-B81E-B69D-6FB612DADA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CEC76C-260A-6023-CD5C-A72D1C1291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60AF79B-85C2-524B-54D5-C72F0D5A5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0A06-2F5C-4933-AFA6-58FBFE2982A5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8C0BBFF-0F7C-94C6-DD84-08992749A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D585748-5AD8-68CA-C2FE-404C67052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66E51-8F5F-4D05-99A5-CA5A921DB8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636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AC2BFB-6A7D-E6DD-D025-F1B76FBA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5204BF2-9DEC-C310-5381-F36FAD4B6D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72AAF4F-EDDA-7FB9-927C-24A47A24AC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00A8229-22BD-CA66-B4D6-282BA4B909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8D68189-9B3C-4ED4-7697-D9F4D873DC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5DE9C44-0F26-D62B-8E0D-21EA6071B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0A06-2F5C-4933-AFA6-58FBFE2982A5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318229C-15E8-FC45-5AF4-DC0D41791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FE62F21-2A4B-2F40-B05E-6E232C1EB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66E51-8F5F-4D05-99A5-CA5A921DB8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0963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BEC1AA-0131-4B84-1274-D79454267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B669390-6119-F64A-2DBA-462242971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0A06-2F5C-4933-AFA6-58FBFE2982A5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96DB864-CF81-8433-BC04-4CC3719B5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B8A7B0D-8DAD-3009-CDF0-FE4E56BD9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66E51-8F5F-4D05-99A5-CA5A921DB8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2339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88286B5-1B9B-8B95-68FC-F5FF03BD4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0A06-2F5C-4933-AFA6-58FBFE2982A5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2F9715F-8479-2E4F-BDFB-BF11C849F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DE8933F-D148-3ED8-2812-83EBFF919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66E51-8F5F-4D05-99A5-CA5A921DB8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7814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7E78B2-576C-A9E3-FC96-050DF104C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D23E98-DCD0-3C4D-D3EA-9CE65CEB9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DAF1951-709C-B15E-038F-5D0B1F18AD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B256D32-695A-A8AF-00F4-C63E4742C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0A06-2F5C-4933-AFA6-58FBFE2982A5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8854C31-0380-F610-21B2-1CEB539EC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8AAFFD8-D9EB-0B76-B316-D5227CF33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66E51-8F5F-4D05-99A5-CA5A921DB8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908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CC1735-5189-CEC0-7593-E9148F7F8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23E4828-B91E-743A-09B4-0963AE58E6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EE8AD23-F7BD-5540-4C69-A9C4154F29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AAFBF6-D1AE-3C26-8FCF-53C66EC1E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0A06-2F5C-4933-AFA6-58FBFE2982A5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C53D090-403E-B2DB-75A9-2CC0C6DA3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B74A55B-8DD0-04B8-0D8A-75026C1F4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66E51-8F5F-4D05-99A5-CA5A921DB8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9006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D3CC43E-1021-2360-9D5D-144C6F15F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AA47330-E5B4-8ACB-4C3D-97DBA93148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F08CA1-D2F6-5044-7592-CB93E2E5D2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90A06-2F5C-4933-AFA6-58FBFE2982A5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82DB70-ED53-12FC-5AF1-7C4473A360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E17168-8E70-1A77-1555-77A6696C66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66E51-8F5F-4D05-99A5-CA5A921DB8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079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6208E82A-9EE8-46CB-836C-0D16472B1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5900" y="3995891"/>
            <a:ext cx="9190037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800" b="1" i="0" u="none" strike="noStrike" kern="0" cap="none" spc="0" normalizeH="0" baseline="0" noProof="0" dirty="0">
              <a:ln>
                <a:noFill/>
              </a:ln>
              <a:solidFill>
                <a:srgbClr val="0D0D0D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　演題発表に関連し、開示すべき</a:t>
            </a:r>
            <a:r>
              <a:rPr kumimoji="1" lang="en-US" altLang="ja-JP" sz="2800" b="1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CO I </a:t>
            </a: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関係にある企業等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　はありません。</a:t>
            </a:r>
            <a:endParaRPr kumimoji="1" lang="en-US" altLang="ja-JP" sz="2800" b="1" i="0" u="none" strike="noStrike" kern="0" cap="none" spc="0" normalizeH="0" baseline="0" noProof="0" dirty="0">
              <a:ln>
                <a:noFill/>
              </a:ln>
              <a:solidFill>
                <a:srgbClr val="0D0D0D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700" b="1" i="1" u="none" strike="noStrike" kern="0" cap="none" spc="0" normalizeH="0" baseline="0" noProof="0" dirty="0">
              <a:ln>
                <a:noFill/>
              </a:ln>
              <a:solidFill>
                <a:srgbClr val="0D0D0D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200" b="1" i="0" u="none" strike="noStrike" kern="0" cap="none" spc="0" normalizeH="0" baseline="0" noProof="0" dirty="0">
              <a:ln>
                <a:noFill/>
              </a:ln>
              <a:solidFill>
                <a:srgbClr val="0D0D0D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C0261EF-AAD0-836D-1868-424079548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909" y="1142999"/>
            <a:ext cx="11637817" cy="3050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  <a:t>第</a:t>
            </a:r>
            <a:r>
              <a:rPr kumimoji="1" lang="en-US" altLang="ja-JP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  <a:t>3</a:t>
            </a:r>
            <a:r>
              <a:rPr kumimoji="1" lang="ja-JP" altLang="en-US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  <a:t>回新潟県リハビリテーション専門職学術大会</a:t>
            </a:r>
            <a:br>
              <a:rPr kumimoji="1" lang="ja-JP" altLang="en-US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</a:br>
            <a:r>
              <a:rPr kumimoji="1" lang="ja-JP" altLang="en-US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  <a:t>ＣＯ Ｉ 開示</a:t>
            </a:r>
            <a:br>
              <a:rPr kumimoji="1" lang="en-US" altLang="ja-JP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</a:br>
            <a:r>
              <a:rPr kumimoji="1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  <a:t>　</a:t>
            </a:r>
            <a:br>
              <a:rPr kumimoji="1" lang="en-US" altLang="ja-JP" sz="20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</a:br>
            <a:r>
              <a:rPr kumimoji="1" lang="ja-JP" alt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  <a:t>筆頭発表者名：　○○　○○</a:t>
            </a:r>
            <a:endParaRPr kumimoji="1" lang="en-US" altLang="ja-JP" sz="20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68529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407C803A-2CE8-AFBE-93A7-0CB1BBB5B1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8229" y="2808493"/>
            <a:ext cx="8729662" cy="346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演題発表に関連し、開示すべき</a:t>
            </a:r>
            <a:r>
              <a:rPr kumimoji="1" lang="en-US" altLang="ja-JP" sz="24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CO I </a:t>
            </a:r>
            <a:r>
              <a:rPr kumimoji="1" lang="ja-JP" altLang="en-US" sz="24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関係にある企業等として、</a:t>
            </a:r>
            <a:endParaRPr kumimoji="1" lang="en-US" altLang="ja-JP" sz="2400" b="1" i="0" u="none" strike="noStrike" kern="0" cap="none" spc="0" normalizeH="0" baseline="0" noProof="0">
              <a:ln>
                <a:noFill/>
              </a:ln>
              <a:solidFill>
                <a:srgbClr val="0D0D0D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1" i="0" u="none" strike="noStrike" kern="0" cap="none" spc="0" normalizeH="0" baseline="0" noProof="0">
              <a:ln>
                <a:noFill/>
              </a:ln>
              <a:solidFill>
                <a:srgbClr val="0D0D0D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	①顧問：</a:t>
            </a:r>
            <a:r>
              <a:rPr kumimoji="1" lang="en-US" altLang="ja-JP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				</a:t>
            </a:r>
            <a:r>
              <a:rPr kumimoji="1" lang="ja-JP" altLang="en-US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なし</a:t>
            </a:r>
            <a:endParaRPr kumimoji="1" lang="en-US" altLang="ja-JP" sz="2000" b="1" i="0" u="none" strike="noStrike" kern="0" cap="none" spc="0" normalizeH="0" baseline="0" noProof="0">
              <a:ln>
                <a:noFill/>
              </a:ln>
              <a:solidFill>
                <a:srgbClr val="0D0D0D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　　	②株保有・利益：	　　	　　　</a:t>
            </a:r>
            <a:r>
              <a:rPr kumimoji="1" lang="en-US" altLang="ja-JP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	</a:t>
            </a:r>
            <a:r>
              <a:rPr kumimoji="1" lang="ja-JP" altLang="en-US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なし</a:t>
            </a:r>
            <a:endParaRPr kumimoji="1" lang="en-US" altLang="ja-JP" sz="2000" b="1" i="0" u="none" strike="noStrike" kern="0" cap="none" spc="0" normalizeH="0" baseline="0" noProof="0">
              <a:ln>
                <a:noFill/>
              </a:ln>
              <a:solidFill>
                <a:srgbClr val="0D0D0D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　　	③特許使用料：　		　　　</a:t>
            </a:r>
            <a:r>
              <a:rPr kumimoji="1" lang="en-US" altLang="ja-JP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	</a:t>
            </a:r>
            <a:r>
              <a:rPr kumimoji="1" lang="ja-JP" altLang="en-US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なし</a:t>
            </a:r>
            <a:endParaRPr kumimoji="1" lang="en-US" altLang="ja-JP" sz="2000" b="1" i="0" u="none" strike="noStrike" kern="0" cap="none" spc="0" normalizeH="0" baseline="0" noProof="0">
              <a:ln>
                <a:noFill/>
              </a:ln>
              <a:solidFill>
                <a:srgbClr val="0D0D0D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　　	④講演料：　　　　　　　　　　　　　　　　</a:t>
            </a:r>
            <a:r>
              <a:rPr kumimoji="1" lang="en-US" altLang="ja-JP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	</a:t>
            </a:r>
            <a:r>
              <a:rPr kumimoji="1" lang="ja-JP" altLang="en-US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なし</a:t>
            </a:r>
            <a:endParaRPr kumimoji="1" lang="en-US" altLang="ja-JP" sz="2000" b="1" i="0" u="none" strike="noStrike" kern="0" cap="none" spc="0" normalizeH="0" baseline="0" noProof="0">
              <a:ln>
                <a:noFill/>
              </a:ln>
              <a:solidFill>
                <a:srgbClr val="0D0D0D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　　	⑤原稿料：		　	　　　</a:t>
            </a:r>
            <a:r>
              <a:rPr kumimoji="1" lang="en-US" altLang="ja-JP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	</a:t>
            </a:r>
            <a:r>
              <a:rPr kumimoji="1" lang="ja-JP" altLang="en-US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なし</a:t>
            </a:r>
            <a:endParaRPr kumimoji="1" lang="en-US" altLang="ja-JP" sz="2000" b="1" i="0" u="none" strike="noStrike" kern="0" cap="none" spc="0" normalizeH="0" baseline="0" noProof="0">
              <a:ln>
                <a:noFill/>
              </a:ln>
              <a:solidFill>
                <a:srgbClr val="0D0D0D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　　	⑥受託研究・共同研究費：　　　　　　</a:t>
            </a:r>
            <a:r>
              <a:rPr kumimoji="1" lang="en-US" altLang="ja-JP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	</a:t>
            </a:r>
            <a:r>
              <a:rPr kumimoji="1" lang="ja-JP" altLang="en-US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○○製薬</a:t>
            </a:r>
            <a:endParaRPr kumimoji="1" lang="en-US" altLang="ja-JP" sz="2000" b="1" i="0" u="none" strike="noStrike" kern="0" cap="none" spc="0" normalizeH="0" baseline="0" noProof="0">
              <a:ln>
                <a:noFill/>
              </a:ln>
              <a:solidFill>
                <a:srgbClr val="0D0D0D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　　	⑦奨学寄付金：	　	　　　</a:t>
            </a:r>
            <a:r>
              <a:rPr kumimoji="1" lang="en-US" altLang="ja-JP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	</a:t>
            </a:r>
            <a:r>
              <a:rPr kumimoji="1" lang="ja-JP" altLang="en-US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○○製薬</a:t>
            </a:r>
            <a:endParaRPr kumimoji="1" lang="en-US" altLang="ja-JP" sz="2000" b="1" i="0" u="none" strike="noStrike" kern="0" cap="none" spc="0" normalizeH="0" baseline="0" noProof="0">
              <a:ln>
                <a:noFill/>
              </a:ln>
              <a:solidFill>
                <a:srgbClr val="0D0D0D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　　	⑧寄附講座所属：　　		　　　</a:t>
            </a:r>
            <a:r>
              <a:rPr kumimoji="1" lang="en-US" altLang="ja-JP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	</a:t>
            </a:r>
            <a:r>
              <a:rPr kumimoji="1" lang="ja-JP" altLang="en-US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あり（○○製薬）</a:t>
            </a:r>
            <a:endParaRPr kumimoji="1" lang="en-US" altLang="ja-JP" sz="2000" b="1" i="0" u="none" strike="noStrike" kern="0" cap="none" spc="0" normalizeH="0" baseline="0" noProof="0">
              <a:ln>
                <a:noFill/>
              </a:ln>
              <a:solidFill>
                <a:srgbClr val="0D0D0D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　　	⑨贈答品などの報酬：		　　　</a:t>
            </a:r>
            <a:r>
              <a:rPr kumimoji="1" lang="en-US" altLang="ja-JP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	</a:t>
            </a:r>
            <a:r>
              <a:rPr kumimoji="1" lang="ja-JP" altLang="en-US" sz="2000" b="1" i="0" u="none" strike="noStrike" kern="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/>
                <a:ea typeface="ＭＳ Ｐゴシック"/>
              </a:rPr>
              <a:t>なし</a:t>
            </a:r>
            <a:endParaRPr kumimoji="1" lang="en-US" altLang="ja-JP" sz="2000" b="1" i="0" u="none" strike="noStrike" kern="0" cap="none" spc="0" normalizeH="0" baseline="0" noProof="0" dirty="0">
              <a:ln>
                <a:noFill/>
              </a:ln>
              <a:solidFill>
                <a:srgbClr val="0D0D0D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8C1BC96-14F2-1466-754E-343E7DD445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5779" y="368505"/>
            <a:ext cx="9266237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  <a:t>第</a:t>
            </a:r>
            <a:r>
              <a:rPr kumimoji="1" lang="en-US" altLang="ja-JP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  <a:t>3</a:t>
            </a:r>
            <a:r>
              <a:rPr kumimoji="1" lang="ja-JP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  <a:t>回新潟県リハビリテーション専門職学術大会</a:t>
            </a:r>
            <a:br>
              <a:rPr kumimoji="1" lang="ja-JP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</a:br>
            <a:r>
              <a:rPr kumimoji="1" lang="ja-JP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  <a:t>ＣＯ Ｉ 開示</a:t>
            </a:r>
            <a:br>
              <a:rPr kumimoji="1" lang="en-US" altLang="ja-JP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</a:br>
            <a:r>
              <a:rPr kumimoji="1" lang="ja-JP" altLang="en-US" sz="105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  <a:t>　</a:t>
            </a:r>
            <a:br>
              <a:rPr kumimoji="1" lang="en-US" altLang="ja-JP" sz="14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</a:br>
            <a:r>
              <a:rPr kumimoji="1" lang="ja-JP" altLang="en-US" sz="14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rPr>
              <a:t>筆頭発表者名：　○○　○○</a:t>
            </a:r>
            <a:endParaRPr kumimoji="1" lang="en-US" altLang="ja-JP" sz="1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8822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195</Words>
  <Application>Microsoft Office PowerPoint</Application>
  <PresentationFormat>ワイド画面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本間 健太</dc:creator>
  <cp:lastModifiedBy>Hirokatsu Iseki</cp:lastModifiedBy>
  <cp:revision>3</cp:revision>
  <dcterms:created xsi:type="dcterms:W3CDTF">2023-09-21T00:11:11Z</dcterms:created>
  <dcterms:modified xsi:type="dcterms:W3CDTF">2025-11-19T10:23:00Z</dcterms:modified>
</cp:coreProperties>
</file>